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5" r:id="rId8"/>
    <p:sldId id="259" r:id="rId9"/>
    <p:sldId id="267" r:id="rId10"/>
    <p:sldId id="262" r:id="rId11"/>
    <p:sldId id="263" r:id="rId12"/>
    <p:sldId id="264" r:id="rId13"/>
    <p:sldId id="266" r:id="rId14"/>
    <p:sldId id="268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227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137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0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65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81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99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71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43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83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15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9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CCB5-E477-4DAA-8917-5C0470780822}" type="datetimeFigureOut">
              <a:rPr lang="es-AR" smtClean="0"/>
              <a:t>20/6/2020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2CA4-FE60-413E-946A-939BEF6BE8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69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New </a:t>
            </a:r>
            <a:r>
              <a:rPr lang="es-AR" dirty="0" err="1" smtClean="0"/>
              <a:t>Exams</a:t>
            </a:r>
            <a:r>
              <a:rPr lang="es-AR" dirty="0" smtClean="0"/>
              <a:t> 2020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Profesores Asociados Egresados del Instituto de Enseñanza Superior en Lenguas Vivas  </a:t>
            </a:r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1066800" cy="14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Finalizar examen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8" r="3269" b="5641"/>
          <a:stretch/>
        </p:blipFill>
        <p:spPr bwMode="auto">
          <a:xfrm>
            <a:off x="457200" y="1600200"/>
            <a:ext cx="8229600" cy="44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Entregar examen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b="5348"/>
          <a:stretch/>
        </p:blipFill>
        <p:spPr bwMode="auto">
          <a:xfrm>
            <a:off x="441749" y="1600200"/>
            <a:ext cx="8245051" cy="46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81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7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Inscripci</a:t>
            </a:r>
            <a:r>
              <a:rPr lang="es-AR" dirty="0" err="1" smtClean="0"/>
              <a:t>ón</a:t>
            </a:r>
            <a:r>
              <a:rPr lang="es-AR" dirty="0" smtClean="0"/>
              <a:t> General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21685" r="17747" b="8424"/>
          <a:stretch/>
        </p:blipFill>
        <p:spPr bwMode="auto">
          <a:xfrm>
            <a:off x="380999" y="1600200"/>
            <a:ext cx="8442325" cy="47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Inscripción 7 Año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22504" r="6620" b="8644"/>
          <a:stretch/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Aranceles Agosto 2020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46739"/>
              </p:ext>
            </p:extLst>
          </p:nvPr>
        </p:nvGraphicFramePr>
        <p:xfrm>
          <a:off x="914400" y="1295400"/>
          <a:ext cx="7629452" cy="5887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532"/>
                <a:gridCol w="3152512"/>
                <a:gridCol w="3805408"/>
              </a:tblGrid>
              <a:tr h="400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414" marR="73414" marT="73414" marB="73414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NIVELES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 anchor="b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1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PREPARATORIOS 1 Y 2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1150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2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NIÑOS 1 2 3 Y 4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1800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3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PREADOLESCENTES 1 2 3 Y 4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2200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4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JÓVENES 1 Y 2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2200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5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JÓVENES 3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2400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6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JÓVENES 4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2500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7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JÓVENES 5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2600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8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JÓVENES 6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3200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9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JÓVENES 7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3600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10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ADVANCED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3800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4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11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>
                          <a:effectLst/>
                        </a:rPr>
                        <a:t>PROFICIENCY</a:t>
                      </a:r>
                      <a:endParaRPr lang="es-A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s-AR" sz="1800" dirty="0">
                          <a:effectLst/>
                        </a:rPr>
                        <a:t>4650</a:t>
                      </a:r>
                      <a:endParaRPr lang="es-A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  <a:tr h="294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414" marR="73414" marT="73414" marB="73414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7605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</a:t>
            </a:r>
            <a:r>
              <a:rPr lang="en-US" dirty="0" err="1" smtClean="0"/>
              <a:t>paso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 err="1" smtClean="0"/>
              <a:t>recibir</a:t>
            </a:r>
            <a:r>
              <a:rPr lang="es-AR" dirty="0" err="1" smtClean="0"/>
              <a:t>án</a:t>
            </a:r>
            <a:r>
              <a:rPr lang="es-AR" dirty="0" smtClean="0"/>
              <a:t> un mail de </a:t>
            </a:r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sz="4000" b="1" dirty="0"/>
              <a:t>i</a:t>
            </a:r>
            <a:r>
              <a:rPr lang="es-AR" sz="4000" b="1" dirty="0" smtClean="0"/>
              <a:t>nfopaelv@gmail.com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5447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Entrar a plataforma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13919" r="1594" b="6081"/>
          <a:stretch/>
        </p:blipFill>
        <p:spPr bwMode="auto">
          <a:xfrm>
            <a:off x="457200" y="1676400"/>
            <a:ext cx="824669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73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Completar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00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14359" r="1264" b="5787"/>
          <a:stretch/>
        </p:blipFill>
        <p:spPr bwMode="auto">
          <a:xfrm>
            <a:off x="402933" y="1600200"/>
            <a:ext cx="824953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1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Iniciar </a:t>
            </a:r>
            <a:r>
              <a:rPr lang="es-AR" dirty="0" smtClean="0"/>
              <a:t>examen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1600200"/>
            <a:ext cx="8263465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4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Completar el examen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r="2500" b="5934"/>
          <a:stretch/>
        </p:blipFill>
        <p:spPr bwMode="auto">
          <a:xfrm>
            <a:off x="457200" y="1600200"/>
            <a:ext cx="8229599" cy="462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87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Chat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Qué pasa si salen del examen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8223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4652" r="933" b="5494"/>
          <a:stretch/>
        </p:blipFill>
        <p:spPr bwMode="auto">
          <a:xfrm>
            <a:off x="458555" y="1600200"/>
            <a:ext cx="8212370" cy="45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Explicación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770" b="6228"/>
          <a:stretch/>
        </p:blipFill>
        <p:spPr bwMode="auto">
          <a:xfrm>
            <a:off x="457199" y="1600200"/>
            <a:ext cx="8298335" cy="45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71" y="304800"/>
            <a:ext cx="8175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9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110</Words>
  <Application>Microsoft Office PowerPoint</Application>
  <PresentationFormat>Presentación en pantalla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New Exams 2020</vt:lpstr>
      <vt:lpstr>Primer paso</vt:lpstr>
      <vt:lpstr>Entrar a plataforma</vt:lpstr>
      <vt:lpstr>Completar datos</vt:lpstr>
      <vt:lpstr>Iniciar examen</vt:lpstr>
      <vt:lpstr>Completar el examen</vt:lpstr>
      <vt:lpstr>Chat</vt:lpstr>
      <vt:lpstr>Qué pasa si salen del examen</vt:lpstr>
      <vt:lpstr>Explicación</vt:lpstr>
      <vt:lpstr>Finalizar examen</vt:lpstr>
      <vt:lpstr>Entregar examen</vt:lpstr>
      <vt:lpstr>Inscripción General</vt:lpstr>
      <vt:lpstr>Inscripción 7 Año</vt:lpstr>
      <vt:lpstr>Aranceles Agosto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stagnaro</dc:creator>
  <cp:lastModifiedBy>silvia stagnaro</cp:lastModifiedBy>
  <cp:revision>12</cp:revision>
  <dcterms:created xsi:type="dcterms:W3CDTF">2020-06-18T21:59:31Z</dcterms:created>
  <dcterms:modified xsi:type="dcterms:W3CDTF">2020-06-20T13:45:24Z</dcterms:modified>
</cp:coreProperties>
</file>